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7" r:id="rId7"/>
    <p:sldId id="265" r:id="rId8"/>
    <p:sldId id="260" r:id="rId9"/>
    <p:sldId id="261" r:id="rId10"/>
    <p:sldId id="262" r:id="rId11"/>
    <p:sldId id="277" r:id="rId12"/>
    <p:sldId id="269" r:id="rId13"/>
    <p:sldId id="271" r:id="rId14"/>
    <p:sldId id="275" r:id="rId15"/>
    <p:sldId id="270" r:id="rId16"/>
    <p:sldId id="272" r:id="rId17"/>
    <p:sldId id="274" r:id="rId18"/>
    <p:sldId id="276" r:id="rId19"/>
    <p:sldId id="273" r:id="rId2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725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1A75-2B45-43C1-8C02-39D41C67FC50}" type="datetimeFigureOut">
              <a:rPr lang="bg-BG" smtClean="0"/>
              <a:pPr/>
              <a:t>11.4.2022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3875-9C6C-4E34-92A4-0648DD92018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1A75-2B45-43C1-8C02-39D41C67FC50}" type="datetimeFigureOut">
              <a:rPr lang="bg-BG" smtClean="0"/>
              <a:pPr/>
              <a:t>11.4.2022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3875-9C6C-4E34-92A4-0648DD92018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1A75-2B45-43C1-8C02-39D41C67FC50}" type="datetimeFigureOut">
              <a:rPr lang="bg-BG" smtClean="0"/>
              <a:pPr/>
              <a:t>11.4.2022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3875-9C6C-4E34-92A4-0648DD92018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1A75-2B45-43C1-8C02-39D41C67FC50}" type="datetimeFigureOut">
              <a:rPr lang="bg-BG" smtClean="0"/>
              <a:pPr/>
              <a:t>11.4.2022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3875-9C6C-4E34-92A4-0648DD92018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1A75-2B45-43C1-8C02-39D41C67FC50}" type="datetimeFigureOut">
              <a:rPr lang="bg-BG" smtClean="0"/>
              <a:pPr/>
              <a:t>11.4.2022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3875-9C6C-4E34-92A4-0648DD92018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1A75-2B45-43C1-8C02-39D41C67FC50}" type="datetimeFigureOut">
              <a:rPr lang="bg-BG" smtClean="0"/>
              <a:pPr/>
              <a:t>11.4.2022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3875-9C6C-4E34-92A4-0648DD92018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1A75-2B45-43C1-8C02-39D41C67FC50}" type="datetimeFigureOut">
              <a:rPr lang="bg-BG" smtClean="0"/>
              <a:pPr/>
              <a:t>11.4.2022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3875-9C6C-4E34-92A4-0648DD92018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1A75-2B45-43C1-8C02-39D41C67FC50}" type="datetimeFigureOut">
              <a:rPr lang="bg-BG" smtClean="0"/>
              <a:pPr/>
              <a:t>11.4.2022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3875-9C6C-4E34-92A4-0648DD92018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1A75-2B45-43C1-8C02-39D41C67FC50}" type="datetimeFigureOut">
              <a:rPr lang="bg-BG" smtClean="0"/>
              <a:pPr/>
              <a:t>11.4.2022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3875-9C6C-4E34-92A4-0648DD92018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1A75-2B45-43C1-8C02-39D41C67FC50}" type="datetimeFigureOut">
              <a:rPr lang="bg-BG" smtClean="0"/>
              <a:pPr/>
              <a:t>11.4.2022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3875-9C6C-4E34-92A4-0648DD92018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1A75-2B45-43C1-8C02-39D41C67FC50}" type="datetimeFigureOut">
              <a:rPr lang="bg-BG" smtClean="0"/>
              <a:pPr/>
              <a:t>11.4.2022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3875-9C6C-4E34-92A4-0648DD920186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11A75-2B45-43C1-8C02-39D41C67FC50}" type="datetimeFigureOut">
              <a:rPr lang="bg-BG" smtClean="0"/>
              <a:pPr/>
              <a:t>11.4.2022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93875-9C6C-4E34-92A4-0648DD920186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2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WAV"/><Relationship Id="rId13" Type="http://schemas.openxmlformats.org/officeDocument/2006/relationships/image" Target="../media/image2.png"/><Relationship Id="rId3" Type="http://schemas.microsoft.com/office/2007/relationships/media" Target="../media/media7.WAV"/><Relationship Id="rId7" Type="http://schemas.microsoft.com/office/2007/relationships/media" Target="../media/media9.WAV"/><Relationship Id="rId12" Type="http://schemas.openxmlformats.org/officeDocument/2006/relationships/image" Target="../media/image15.jpe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audio" Target="../media/media8.WAV"/><Relationship Id="rId11" Type="http://schemas.openxmlformats.org/officeDocument/2006/relationships/image" Target="../media/image14.jpeg"/><Relationship Id="rId5" Type="http://schemas.microsoft.com/office/2007/relationships/media" Target="../media/media8.WAV"/><Relationship Id="rId10" Type="http://schemas.openxmlformats.org/officeDocument/2006/relationships/image" Target="../media/image13.jpeg"/><Relationship Id="rId4" Type="http://schemas.openxmlformats.org/officeDocument/2006/relationships/audio" Target="../media/media7.WAV"/><Relationship Id="rId9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2.pn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media" Target="../media/media12.WAV"/><Relationship Id="rId7" Type="http://schemas.openxmlformats.org/officeDocument/2006/relationships/image" Target="../media/image2.png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3.jpe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2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19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3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19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3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5" Type="http://schemas.openxmlformats.org/officeDocument/2006/relationships/image" Target="../media/image31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/>
          <p:cNvSpPr txBox="1"/>
          <p:nvPr/>
        </p:nvSpPr>
        <p:spPr>
          <a:xfrm>
            <a:off x="1428728" y="1142984"/>
            <a:ext cx="65008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 smtClean="0">
                <a:solidFill>
                  <a:srgbClr val="C00000"/>
                </a:solidFill>
              </a:rPr>
              <a:t>ЕНЕРГИЯ. КАКВО Е… ОТ КЪДЕ ИДВА И КАКВО НИ ДАВА?</a:t>
            </a:r>
            <a:endParaRPr lang="bg-BG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00298" y="1428736"/>
            <a:ext cx="4181497" cy="4181497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3071802" y="214290"/>
            <a:ext cx="24156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5400" b="1" dirty="0" smtClean="0">
                <a:solidFill>
                  <a:srgbClr val="C00000"/>
                </a:solidFill>
              </a:rPr>
              <a:t>ЕНЕРГО</a:t>
            </a:r>
            <a:endParaRPr lang="bg-BG" sz="5400" b="1" dirty="0">
              <a:solidFill>
                <a:srgbClr val="C00000"/>
              </a:solidFill>
            </a:endParaRPr>
          </a:p>
        </p:txBody>
      </p:sp>
      <p:pic>
        <p:nvPicPr>
          <p:cNvPr id="4" name="~PP1772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286644" y="3000372"/>
            <a:ext cx="1447808" cy="1447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00232" y="714356"/>
            <a:ext cx="4786346" cy="4786346"/>
          </a:xfrm>
          <a:prstGeom prst="rect">
            <a:avLst/>
          </a:prstGeom>
        </p:spPr>
      </p:pic>
      <p:pic>
        <p:nvPicPr>
          <p:cNvPr id="3" name="Записан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196126" y="4910126"/>
            <a:ext cx="1947874" cy="19478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71736" y="928670"/>
            <a:ext cx="4181497" cy="4181497"/>
          </a:xfrm>
          <a:prstGeom prst="rect">
            <a:avLst/>
          </a:prstGeom>
        </p:spPr>
      </p:pic>
      <p:pic>
        <p:nvPicPr>
          <p:cNvPr id="3" name="Записан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215206" y="5214950"/>
            <a:ext cx="1233494" cy="12334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14290"/>
            <a:ext cx="3838594" cy="3143272"/>
          </a:xfrm>
          <a:prstGeom prst="rect">
            <a:avLst/>
          </a:prstGeom>
        </p:spPr>
      </p:pic>
      <p:pic>
        <p:nvPicPr>
          <p:cNvPr id="3" name="Картина 2" descr="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8" y="214290"/>
            <a:ext cx="4048146" cy="3100708"/>
          </a:xfrm>
          <a:prstGeom prst="rect">
            <a:avLst/>
          </a:prstGeom>
        </p:spPr>
      </p:pic>
      <p:pic>
        <p:nvPicPr>
          <p:cNvPr id="4" name="Картина 3" descr="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488" y="3357562"/>
            <a:ext cx="4333872" cy="33457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3" y="0"/>
            <a:ext cx="5033826" cy="3357562"/>
          </a:xfrm>
          <a:prstGeom prst="rect">
            <a:avLst/>
          </a:prstGeom>
        </p:spPr>
      </p:pic>
      <p:pic>
        <p:nvPicPr>
          <p:cNvPr id="3" name="Картина 2" descr="1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14942" y="2357430"/>
            <a:ext cx="3576658" cy="4138282"/>
          </a:xfrm>
          <a:prstGeom prst="rect">
            <a:avLst/>
          </a:prstGeom>
        </p:spPr>
      </p:pic>
      <p:pic>
        <p:nvPicPr>
          <p:cNvPr id="4" name="Записан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3571868" y="3929066"/>
            <a:ext cx="1295408" cy="12954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285728"/>
            <a:ext cx="4095750" cy="4095750"/>
          </a:xfrm>
          <a:prstGeom prst="rect">
            <a:avLst/>
          </a:prstGeom>
        </p:spPr>
      </p:pic>
      <p:pic>
        <p:nvPicPr>
          <p:cNvPr id="3" name="Картина 2" descr="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6314" y="357166"/>
            <a:ext cx="4057673" cy="3881460"/>
          </a:xfrm>
          <a:prstGeom prst="rect">
            <a:avLst/>
          </a:prstGeom>
        </p:spPr>
      </p:pic>
      <p:pic>
        <p:nvPicPr>
          <p:cNvPr id="4" name="Картина 3" descr="2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14678" y="3786166"/>
            <a:ext cx="3071834" cy="30718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43042" y="500042"/>
            <a:ext cx="5643602" cy="5643602"/>
          </a:xfrm>
          <a:prstGeom prst="rect">
            <a:avLst/>
          </a:prstGeom>
        </p:spPr>
      </p:pic>
      <p:pic>
        <p:nvPicPr>
          <p:cNvPr id="4" name="Записан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858148" y="928670"/>
            <a:ext cx="876304" cy="876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 descr="2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714744" y="142852"/>
            <a:ext cx="2071702" cy="2071702"/>
          </a:xfrm>
          <a:prstGeom prst="rect">
            <a:avLst/>
          </a:prstGeom>
        </p:spPr>
      </p:pic>
      <p:pic>
        <p:nvPicPr>
          <p:cNvPr id="1026" name="Picture 2" descr="https://encrypted-tbn0.gstatic.com/images?q=tbn:ANd9GcRd2bfrwn30qJRlCpxgNEi8uMmHywGxQ7Koqxz_Xtks5hhoACLHQ7KH3fvSUV0&amp;s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28596" y="3071810"/>
            <a:ext cx="3455935" cy="2581285"/>
          </a:xfrm>
          <a:prstGeom prst="rect">
            <a:avLst/>
          </a:prstGeom>
          <a:noFill/>
        </p:spPr>
      </p:pic>
      <p:pic>
        <p:nvPicPr>
          <p:cNvPr id="1028" name="Picture 4" descr="https://encrypted-tbn0.gstatic.com/images?q=tbn:ANd9GcTNNEpYFq-84A2d0dGkYdtEI42m317d4FAvwpq6PRg1SmUYgolbgxaYt5nWZSc&amp;s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714876" y="3000372"/>
            <a:ext cx="3614752" cy="2643206"/>
          </a:xfrm>
          <a:prstGeom prst="rect">
            <a:avLst/>
          </a:prstGeom>
          <a:noFill/>
        </p:spPr>
      </p:pic>
      <p:pic>
        <p:nvPicPr>
          <p:cNvPr id="8" name="Записан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6286512" y="285728"/>
            <a:ext cx="642942" cy="642942"/>
          </a:xfrm>
          <a:prstGeom prst="rect">
            <a:avLst/>
          </a:prstGeom>
        </p:spPr>
      </p:pic>
      <p:pic>
        <p:nvPicPr>
          <p:cNvPr id="9" name="Записан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6357950" y="1285860"/>
            <a:ext cx="642942" cy="642942"/>
          </a:xfrm>
          <a:prstGeom prst="rect">
            <a:avLst/>
          </a:prstGeom>
        </p:spPr>
      </p:pic>
      <p:pic>
        <p:nvPicPr>
          <p:cNvPr id="10" name="Записан звук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1928794" y="5715016"/>
            <a:ext cx="876304" cy="876304"/>
          </a:xfrm>
          <a:prstGeom prst="rect">
            <a:avLst/>
          </a:prstGeom>
        </p:spPr>
      </p:pic>
      <p:pic>
        <p:nvPicPr>
          <p:cNvPr id="11" name="Записан звук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6500826" y="5786454"/>
            <a:ext cx="876304" cy="876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7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5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100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00232" y="928670"/>
            <a:ext cx="4920130" cy="3340829"/>
          </a:xfrm>
          <a:prstGeom prst="rect">
            <a:avLst/>
          </a:prstGeom>
        </p:spPr>
      </p:pic>
      <p:pic>
        <p:nvPicPr>
          <p:cNvPr id="3" name="Записан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000496" y="4429132"/>
            <a:ext cx="1724036" cy="17240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980728"/>
            <a:ext cx="4095899" cy="409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795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2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00232" y="714356"/>
            <a:ext cx="4786346" cy="4786346"/>
          </a:xfrm>
          <a:prstGeom prst="rect">
            <a:avLst/>
          </a:prstGeom>
        </p:spPr>
      </p:pic>
      <p:pic>
        <p:nvPicPr>
          <p:cNvPr id="4" name="Записан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7358082" y="1000108"/>
            <a:ext cx="1000132" cy="1000132"/>
          </a:xfrm>
          <a:prstGeom prst="rect">
            <a:avLst/>
          </a:prstGeom>
        </p:spPr>
      </p:pic>
      <p:pic>
        <p:nvPicPr>
          <p:cNvPr id="6" name="Записан звук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7429520" y="2714620"/>
            <a:ext cx="1000132" cy="1000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7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https://encrypted-tbn0.gstatic.com/images?q=tbn:ANd9GcRhbEClcCMmtZjUn_SPEW4XPmSRjEDU6awwGDnOHUajMJbaYCOA1TLkKkRiYA&amp;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785794"/>
            <a:ext cx="2651112" cy="1734678"/>
          </a:xfrm>
          <a:prstGeom prst="rect">
            <a:avLst/>
          </a:prstGeom>
          <a:noFill/>
        </p:spPr>
      </p:pic>
      <p:pic>
        <p:nvPicPr>
          <p:cNvPr id="19462" name="Picture 6" descr="https://encrypted-tbn0.gstatic.com/images?q=tbn:ANd9GcTzSNTfVFA5iZtB59Qz0R_0yowttKadjJrV0EVqfwYf3AFIs0DtB-h9MI0tjw&amp;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714356"/>
            <a:ext cx="3577855" cy="2009783"/>
          </a:xfrm>
          <a:prstGeom prst="rect">
            <a:avLst/>
          </a:prstGeom>
          <a:noFill/>
        </p:spPr>
      </p:pic>
      <p:pic>
        <p:nvPicPr>
          <p:cNvPr id="6" name="Картина 5" descr="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868" y="3214686"/>
            <a:ext cx="2071702" cy="2071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s://encrypted-tbn0.gstatic.com/images?q=tbn:ANd9GcRv3Xn-RO1VeFIoqC7J_sQudxD3YIQw9YT7YMOFmlRjmjP6n7M1sSK384-61g&amp;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00042"/>
            <a:ext cx="3243369" cy="2422517"/>
          </a:xfrm>
          <a:prstGeom prst="rect">
            <a:avLst/>
          </a:prstGeom>
          <a:noFill/>
        </p:spPr>
      </p:pic>
      <p:pic>
        <p:nvPicPr>
          <p:cNvPr id="29700" name="Picture 4" descr="https://encrypted-tbn0.gstatic.com/images?q=tbn:ANd9GcQ4OcjKYjGTIZqK5gk3WPA-5oudnDtEktMSLbFR0vdW_2oT-xouSeC3EM2oHm0&amp;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1500174"/>
            <a:ext cx="2939844" cy="1851013"/>
          </a:xfrm>
          <a:prstGeom prst="rect">
            <a:avLst/>
          </a:prstGeom>
          <a:noFill/>
        </p:spPr>
      </p:pic>
      <p:pic>
        <p:nvPicPr>
          <p:cNvPr id="29702" name="Picture 6" descr="https://encrypted-tbn0.gstatic.com/images?q=tbn:ANd9GcSV7SQiKvOo4LkuCNifMMF_-8kEUcJRg3541I8yjjj2WQ3F0sqQyxmIPwviYzg&amp;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3714752"/>
            <a:ext cx="3225251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encrypted-tbn0.gstatic.com/images?q=tbn:ANd9GcS0LmcB6OJYATzD2NG3NhT_5S2pOmdSfih_FPaSDnsiGr91VKj7TgN6vIQBem8&amp;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428604"/>
            <a:ext cx="3214710" cy="2401111"/>
          </a:xfrm>
          <a:prstGeom prst="rect">
            <a:avLst/>
          </a:prstGeom>
          <a:noFill/>
        </p:spPr>
      </p:pic>
      <p:pic>
        <p:nvPicPr>
          <p:cNvPr id="27652" name="Picture 4" descr="https://encrypted-tbn0.gstatic.com/images?q=tbn:ANd9GcTp-ehYyfZIHWcT7YbtmtIAu67V6o5w69SZgCx0Wmdy9Ps19vjhGqYvkoiIgw&amp;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500042"/>
            <a:ext cx="3571900" cy="2645852"/>
          </a:xfrm>
          <a:prstGeom prst="rect">
            <a:avLst/>
          </a:prstGeom>
          <a:noFill/>
        </p:spPr>
      </p:pic>
      <p:pic>
        <p:nvPicPr>
          <p:cNvPr id="27654" name="Picture 6" descr="https://encrypted-tbn0.gstatic.com/images?q=tbn:ANd9GcSMOlBnDdWRg9LJIvUvz6H0D14zsP1DFW-zBLN_8vK5o53tqoihnPnTTYKtyA&amp;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3929066"/>
            <a:ext cx="3072466" cy="2143140"/>
          </a:xfrm>
          <a:prstGeom prst="rect">
            <a:avLst/>
          </a:prstGeom>
          <a:noFill/>
        </p:spPr>
      </p:pic>
      <p:pic>
        <p:nvPicPr>
          <p:cNvPr id="27656" name="Picture 8" descr="https://encrypted-tbn0.gstatic.com/images?q=tbn:ANd9GcRNG_23jMYSa9bO0FurfEmQc4p3_KfxuZAsudD9lmfRm4R3NzTdBfKZedZOu3A&amp;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3571876"/>
            <a:ext cx="3857652" cy="257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encrypted-tbn0.gstatic.com/images?q=tbn:ANd9GcSMOlBnDdWRg9LJIvUvz6H0D14zsP1DFW-zBLN_8vK5o53tqoihnPnTTYKtyA&amp;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2253142" cy="1571636"/>
          </a:xfrm>
          <a:prstGeom prst="rect">
            <a:avLst/>
          </a:prstGeom>
          <a:noFill/>
        </p:spPr>
      </p:pic>
      <p:pic>
        <p:nvPicPr>
          <p:cNvPr id="3" name="Picture 4" descr="https://encrypted-tbn0.gstatic.com/images?q=tbn:ANd9GcTp-ehYyfZIHWcT7YbtmtIAu67V6o5w69SZgCx0Wmdy9Ps19vjhGqYvkoiIgw&amp;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214554"/>
            <a:ext cx="2286016" cy="1693346"/>
          </a:xfrm>
          <a:prstGeom prst="rect">
            <a:avLst/>
          </a:prstGeom>
          <a:noFill/>
        </p:spPr>
      </p:pic>
      <p:pic>
        <p:nvPicPr>
          <p:cNvPr id="4" name="Picture 8" descr="https://encrypted-tbn0.gstatic.com/images?q=tbn:ANd9GcRNG_23jMYSa9bO0FurfEmQc4p3_KfxuZAsudD9lmfRm4R3NzTdBfKZedZOu3A&amp;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572008"/>
            <a:ext cx="2464611" cy="1643074"/>
          </a:xfrm>
          <a:prstGeom prst="rect">
            <a:avLst/>
          </a:prstGeom>
          <a:noFill/>
        </p:spPr>
      </p:pic>
      <p:pic>
        <p:nvPicPr>
          <p:cNvPr id="5" name="Картина 4" descr="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15074" y="4286256"/>
            <a:ext cx="2071702" cy="2071702"/>
          </a:xfrm>
          <a:prstGeom prst="rect">
            <a:avLst/>
          </a:prstGeom>
        </p:spPr>
      </p:pic>
      <p:pic>
        <p:nvPicPr>
          <p:cNvPr id="6" name="Picture 6" descr="https://encrypted-tbn0.gstatic.com/images?q=tbn:ANd9GcTzSNTfVFA5iZtB59Qz0R_0yowttKadjJrV0EVqfwYf3AFIs0DtB-h9MI0tjw&amp;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29322" y="214290"/>
            <a:ext cx="2670682" cy="1500198"/>
          </a:xfrm>
          <a:prstGeom prst="rect">
            <a:avLst/>
          </a:prstGeom>
          <a:noFill/>
        </p:spPr>
      </p:pic>
      <p:pic>
        <p:nvPicPr>
          <p:cNvPr id="7" name="Picture 4" descr="https://encrypted-tbn0.gstatic.com/images?q=tbn:ANd9GcRhbEClcCMmtZjUn_SPEW4XPmSRjEDU6awwGDnOHUajMJbaYCOA1TLkKkRiYA&amp;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57884" y="2143116"/>
            <a:ext cx="2651112" cy="17346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encrypted-tbn0.gstatic.com/images?q=tbn:ANd9GcSMOlBnDdWRg9LJIvUvz6H0D14zsP1DFW-zBLN_8vK5o53tqoihnPnTTYKtyA&amp;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2253142" cy="1571636"/>
          </a:xfrm>
          <a:prstGeom prst="rect">
            <a:avLst/>
          </a:prstGeom>
          <a:noFill/>
        </p:spPr>
      </p:pic>
      <p:pic>
        <p:nvPicPr>
          <p:cNvPr id="3" name="Picture 4" descr="https://encrypted-tbn0.gstatic.com/images?q=tbn:ANd9GcTp-ehYyfZIHWcT7YbtmtIAu67V6o5w69SZgCx0Wmdy9Ps19vjhGqYvkoiIgw&amp;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214554"/>
            <a:ext cx="2286016" cy="1693346"/>
          </a:xfrm>
          <a:prstGeom prst="rect">
            <a:avLst/>
          </a:prstGeom>
          <a:noFill/>
        </p:spPr>
      </p:pic>
      <p:pic>
        <p:nvPicPr>
          <p:cNvPr id="4" name="Picture 8" descr="https://encrypted-tbn0.gstatic.com/images?q=tbn:ANd9GcRNG_23jMYSa9bO0FurfEmQc4p3_KfxuZAsudD9lmfRm4R3NzTdBfKZedZOu3A&amp;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572008"/>
            <a:ext cx="2464611" cy="1643074"/>
          </a:xfrm>
          <a:prstGeom prst="rect">
            <a:avLst/>
          </a:prstGeom>
          <a:noFill/>
        </p:spPr>
      </p:pic>
      <p:pic>
        <p:nvPicPr>
          <p:cNvPr id="5" name="Картина 4" descr="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57884" y="2357430"/>
            <a:ext cx="2071702" cy="2071702"/>
          </a:xfrm>
          <a:prstGeom prst="rect">
            <a:avLst/>
          </a:prstGeom>
        </p:spPr>
      </p:pic>
      <p:pic>
        <p:nvPicPr>
          <p:cNvPr id="6" name="Picture 6" descr="https://encrypted-tbn0.gstatic.com/images?q=tbn:ANd9GcTzSNTfVFA5iZtB59Qz0R_0yowttKadjJrV0EVqfwYf3AFIs0DtB-h9MI0tjw&amp;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43570" y="4857760"/>
            <a:ext cx="2670682" cy="1500198"/>
          </a:xfrm>
          <a:prstGeom prst="rect">
            <a:avLst/>
          </a:prstGeom>
          <a:noFill/>
        </p:spPr>
      </p:pic>
      <p:pic>
        <p:nvPicPr>
          <p:cNvPr id="7" name="Picture 4" descr="https://encrypted-tbn0.gstatic.com/images?q=tbn:ANd9GcRhbEClcCMmtZjUn_SPEW4XPmSRjEDU6awwGDnOHUajMJbaYCOA1TLkKkRiYA&amp;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43570" y="285728"/>
            <a:ext cx="2651112" cy="17346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Невъзобновяеми енергийни източници: характеристики и употреба | Зелени  възобновяеми източници"/>
          <p:cNvSpPr>
            <a:spLocks noChangeAspect="1" noChangeArrowheads="1"/>
          </p:cNvSpPr>
          <p:nvPr/>
        </p:nvSpPr>
        <p:spPr bwMode="auto">
          <a:xfrm flipV="1">
            <a:off x="251519" y="160338"/>
            <a:ext cx="208855" cy="20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343334"/>
            <a:ext cx="4264030" cy="294165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094" y="343334"/>
            <a:ext cx="4500500" cy="294165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578690"/>
            <a:ext cx="4369668" cy="3273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6778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00232" y="714356"/>
            <a:ext cx="4786346" cy="4786346"/>
          </a:xfrm>
          <a:prstGeom prst="rect">
            <a:avLst/>
          </a:prstGeom>
        </p:spPr>
      </p:pic>
      <p:pic>
        <p:nvPicPr>
          <p:cNvPr id="3" name="Записан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215206" y="4429132"/>
            <a:ext cx="1662122" cy="16621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тема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14</Words>
  <Application>Microsoft Office PowerPoint</Application>
  <PresentationFormat>Презентация на цял екран (4:3)</PresentationFormat>
  <Paragraphs>2</Paragraphs>
  <Slides>19</Slides>
  <Notes>0</Notes>
  <HiddenSlides>0</HiddenSlides>
  <MMClips>13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тема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DG_EDELVAIS</cp:lastModifiedBy>
  <cp:revision>19</cp:revision>
  <dcterms:created xsi:type="dcterms:W3CDTF">2022-04-10T14:01:45Z</dcterms:created>
  <dcterms:modified xsi:type="dcterms:W3CDTF">2022-04-11T08:06:14Z</dcterms:modified>
</cp:coreProperties>
</file>