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6" autoAdjust="0"/>
    <p:restoredTop sz="94660"/>
  </p:normalViewPr>
  <p:slideViewPr>
    <p:cSldViewPr snapToGrid="0">
      <p:cViewPr varScale="1">
        <p:scale>
          <a:sx n="61" d="100"/>
          <a:sy n="61" d="100"/>
        </p:scale>
        <p:origin x="48" y="8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1725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34864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93075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99916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46679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776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46238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120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9895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8788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9823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3668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6413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4062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406083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67821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A9CD3-57F9-40D9-A1B1-0EBB32E38BC1}" type="datetimeFigureOut">
              <a:rPr lang="bg-BG" smtClean="0"/>
              <a:t>11.4.2022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7E751F4-5458-4F9C-87A6-6CE6BCB07277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0720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rgbClr val="92D05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>
            <a:off x="2362178" y="177832"/>
            <a:ext cx="83851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600" b="1" dirty="0">
                <a:solidFill>
                  <a:schemeClr val="accent4">
                    <a:lumMod val="75000"/>
                  </a:schemeClr>
                </a:solidFill>
              </a:rPr>
              <a:t>ВЪЗОБНОВЯЕМИ И НЕВЪЗОБНОВЯЕМИ ИЗТОЧНИЦИ НА ЕНЕРГИЯ</a:t>
            </a:r>
            <a:endParaRPr lang="bg-BG" sz="3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178" y="2228156"/>
            <a:ext cx="8385153" cy="429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94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6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677" y="328222"/>
            <a:ext cx="4983860" cy="498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280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6000">
              <a:srgbClr val="92D05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915" y="357645"/>
            <a:ext cx="4229427" cy="277890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831" y="3881504"/>
            <a:ext cx="5035575" cy="281992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022" y="1013760"/>
            <a:ext cx="4910594" cy="3197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9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3000">
              <a:srgbClr val="00B0F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6864" y="855880"/>
            <a:ext cx="5859246" cy="469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3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1000">
              <a:srgbClr val="70CCDA"/>
            </a:gs>
            <a:gs pos="42000">
              <a:srgbClr val="00B0F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163" y="390851"/>
            <a:ext cx="6123727" cy="612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721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000">
              <a:srgbClr val="92D05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517" y="475858"/>
            <a:ext cx="7809652" cy="5849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743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5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98" y="426929"/>
            <a:ext cx="2967624" cy="2967624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750" y="1548008"/>
            <a:ext cx="4758390" cy="473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450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7300">
              <a:srgbClr val="00B0F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064" y="914791"/>
            <a:ext cx="6488352" cy="4469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361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3000">
              <a:srgbClr val="00B0F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689" y="2572824"/>
            <a:ext cx="5185972" cy="3884473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082" y="3595753"/>
            <a:ext cx="5074606" cy="3262247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100" y="100208"/>
            <a:ext cx="3636462" cy="363646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07" y="573653"/>
            <a:ext cx="2883922" cy="3732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2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77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64" y="438280"/>
            <a:ext cx="4749475" cy="355752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510" y="2904473"/>
            <a:ext cx="6444754" cy="3609062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5559" y="483491"/>
            <a:ext cx="2638425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733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05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51" y="161272"/>
            <a:ext cx="3942306" cy="2207691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80" y="601250"/>
            <a:ext cx="7295589" cy="408553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3" y="2798819"/>
            <a:ext cx="5060514" cy="377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91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21" y="1460978"/>
            <a:ext cx="7601249" cy="415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8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64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54" y="128652"/>
            <a:ext cx="4673502" cy="327842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13" y="1897300"/>
            <a:ext cx="5778087" cy="448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557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505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21" y="762522"/>
            <a:ext cx="8705589" cy="557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365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8200">
              <a:srgbClr val="92D050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89" y="754235"/>
            <a:ext cx="8465065" cy="514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1903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4000">
              <a:srgbClr val="97927E"/>
            </a:gs>
            <a:gs pos="0">
              <a:schemeClr val="tx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940" y="904024"/>
            <a:ext cx="7415407" cy="493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174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7000">
              <a:schemeClr val="tx2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82" y="127413"/>
            <a:ext cx="5361395" cy="356776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1605" y="2525886"/>
            <a:ext cx="5794658" cy="402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97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1000">
              <a:schemeClr val="tx2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480"/>
            <a:ext cx="5975027" cy="334601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9" y="2628900"/>
            <a:ext cx="6802639" cy="380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5338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7732">
              <a:srgbClr val="AAA695"/>
            </a:gs>
            <a:gs pos="99000">
              <a:schemeClr val="tx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817" y="374439"/>
            <a:ext cx="9519780" cy="6119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452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6800">
              <a:schemeClr val="tx2">
                <a:alpha val="56000"/>
                <a:lumMod val="30000"/>
              </a:schemeClr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38" y="127413"/>
            <a:ext cx="4796699" cy="319198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0" y="2628900"/>
            <a:ext cx="6713168" cy="375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0500">
              <a:schemeClr val="tx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63" y="141700"/>
            <a:ext cx="6016681" cy="3854102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49" y="2628899"/>
            <a:ext cx="7160527" cy="400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268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6400">
              <a:schemeClr val="tx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305" y="1069148"/>
            <a:ext cx="8431453" cy="493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38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6800">
              <a:schemeClr val="tx2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90" y="136220"/>
            <a:ext cx="6467121" cy="362158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941" y="3094646"/>
            <a:ext cx="6917373" cy="339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138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accent3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03" y="484214"/>
            <a:ext cx="10408757" cy="582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45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7000">
              <a:srgbClr val="0070C0"/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37" y="267158"/>
            <a:ext cx="7640877" cy="611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484831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</TotalTime>
  <Words>6</Words>
  <Application>Microsoft Office PowerPoint</Application>
  <PresentationFormat>Широк екран</PresentationFormat>
  <Paragraphs>1</Paragraphs>
  <Slides>25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9" baseType="lpstr">
      <vt:lpstr>Arial</vt:lpstr>
      <vt:lpstr>Century Gothic</vt:lpstr>
      <vt:lpstr>Wingdings 3</vt:lpstr>
      <vt:lpstr>Загатване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DG_EDELVAIS</dc:creator>
  <cp:lastModifiedBy>DG_EDELVAIS</cp:lastModifiedBy>
  <cp:revision>3</cp:revision>
  <dcterms:created xsi:type="dcterms:W3CDTF">2022-04-11T11:45:19Z</dcterms:created>
  <dcterms:modified xsi:type="dcterms:W3CDTF">2022-04-11T12:10:20Z</dcterms:modified>
</cp:coreProperties>
</file>